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notesMasterIdLst>
    <p:notesMasterId r:id="rId1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776" r:id="rId95"/>
    <p:sldId id="747" r:id="rId96"/>
    <p:sldId id="748" r:id="rId97"/>
    <p:sldId id="535" r:id="rId98"/>
    <p:sldId id="749" r:id="rId99"/>
    <p:sldId id="750" r:id="rId100"/>
    <p:sldId id="772" r:id="rId101"/>
    <p:sldId id="751" r:id="rId102"/>
    <p:sldId id="752" r:id="rId103"/>
    <p:sldId id="753" r:id="rId104"/>
    <p:sldId id="773" r:id="rId105"/>
    <p:sldId id="754" r:id="rId106"/>
    <p:sldId id="755" r:id="rId107"/>
    <p:sldId id="756" r:id="rId108"/>
    <p:sldId id="757" r:id="rId109"/>
    <p:sldId id="758" r:id="rId110"/>
    <p:sldId id="759" r:id="rId111"/>
    <p:sldId id="774" r:id="rId112"/>
    <p:sldId id="760" r:id="rId113"/>
    <p:sldId id="761" r:id="rId114"/>
    <p:sldId id="762" r:id="rId115"/>
    <p:sldId id="777" r:id="rId116"/>
    <p:sldId id="785" r:id="rId117"/>
    <p:sldId id="778" r:id="rId118"/>
    <p:sldId id="779" r:id="rId119"/>
    <p:sldId id="780" r:id="rId120"/>
    <p:sldId id="781" r:id="rId121"/>
    <p:sldId id="782" r:id="rId122"/>
    <p:sldId id="783" r:id="rId123"/>
    <p:sldId id="784" r:id="rId124"/>
    <p:sldId id="786" r:id="rId125"/>
    <p:sldId id="787" r:id="rId126"/>
    <p:sldId id="788" r:id="rId127"/>
    <p:sldId id="789" r:id="rId128"/>
    <p:sldId id="790" r:id="rId129"/>
    <p:sldId id="791" r:id="rId130"/>
    <p:sldId id="792" r:id="rId131"/>
    <p:sldId id="793" r:id="rId132"/>
    <p:sldId id="794" r:id="rId133"/>
    <p:sldId id="795" r:id="rId134"/>
    <p:sldId id="796" r:id="rId135"/>
    <p:sldId id="797" r:id="rId136"/>
    <p:sldId id="798" r:id="rId137"/>
    <p:sldId id="799" r:id="rId138"/>
    <p:sldId id="800" r:id="rId139"/>
    <p:sldId id="801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6C47-EE34-4449-B5A4-45C87166EC72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62E01-8E1C-4BA3-995E-B7A4041E6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04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5EB828-AED5-4E79-8669-D60D82F45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683C00-C77D-42D1-A425-99044EBDF22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2626" name="Rectangle 2">
            <a:extLst>
              <a:ext uri="{FF2B5EF4-FFF2-40B4-BE49-F238E27FC236}">
                <a16:creationId xmlns:a16="http://schemas.microsoft.com/office/drawing/2014/main" id="{E254016C-F30F-443A-B025-4647597548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627" name="Rectangle 3">
            <a:extLst>
              <a:ext uri="{FF2B5EF4-FFF2-40B4-BE49-F238E27FC236}">
                <a16:creationId xmlns:a16="http://schemas.microsoft.com/office/drawing/2014/main" id="{BB12F1B4-D0A7-42E1-98A7-F2331CA86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5C69C05-200A-4E5C-B36F-76992C77B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FADC09-7BC8-4F2A-8BE0-B43CA24C90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9074" name="Rectangle 2">
            <a:extLst>
              <a:ext uri="{FF2B5EF4-FFF2-40B4-BE49-F238E27FC236}">
                <a16:creationId xmlns:a16="http://schemas.microsoft.com/office/drawing/2014/main" id="{1900E490-AF8A-4737-B546-3031D6E33F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>
            <a:extLst>
              <a:ext uri="{FF2B5EF4-FFF2-40B4-BE49-F238E27FC236}">
                <a16:creationId xmlns:a16="http://schemas.microsoft.com/office/drawing/2014/main" id="{54819D1A-D585-4EEE-A7B0-DC298B2DFD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0894010-C24B-48A8-9744-6FE9778FB0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FF8971-C603-4BBD-BBF2-CDBE3324978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0098" name="Rectangle 2">
            <a:extLst>
              <a:ext uri="{FF2B5EF4-FFF2-40B4-BE49-F238E27FC236}">
                <a16:creationId xmlns:a16="http://schemas.microsoft.com/office/drawing/2014/main" id="{5E225A98-1E95-41B4-B7AA-BCEDE132EC7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>
            <a:extLst>
              <a:ext uri="{FF2B5EF4-FFF2-40B4-BE49-F238E27FC236}">
                <a16:creationId xmlns:a16="http://schemas.microsoft.com/office/drawing/2014/main" id="{7C3CA988-DE71-4CD6-A59B-239B90CB0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51BB55E-1509-4E3A-89AF-E58EE7A9E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C5D2B-31A9-4B83-9626-884F79FFB5A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1122" name="Rectangle 2">
            <a:extLst>
              <a:ext uri="{FF2B5EF4-FFF2-40B4-BE49-F238E27FC236}">
                <a16:creationId xmlns:a16="http://schemas.microsoft.com/office/drawing/2014/main" id="{01D04515-101C-4EBA-BB98-CA983045D71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>
            <a:extLst>
              <a:ext uri="{FF2B5EF4-FFF2-40B4-BE49-F238E27FC236}">
                <a16:creationId xmlns:a16="http://schemas.microsoft.com/office/drawing/2014/main" id="{B6A67831-1A25-4ECC-813E-212072DA9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CD027BB-E68B-4D43-B480-8FF76068F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7FBD2B-BB35-48BB-970C-6AFDA0D1FC7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2146" name="Rectangle 2">
            <a:extLst>
              <a:ext uri="{FF2B5EF4-FFF2-40B4-BE49-F238E27FC236}">
                <a16:creationId xmlns:a16="http://schemas.microsoft.com/office/drawing/2014/main" id="{6C89C66C-B2E6-4B29-9070-BF7E188A7C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>
            <a:extLst>
              <a:ext uri="{FF2B5EF4-FFF2-40B4-BE49-F238E27FC236}">
                <a16:creationId xmlns:a16="http://schemas.microsoft.com/office/drawing/2014/main" id="{19F8A4B8-DEB3-43E6-B1EB-7C302DFC3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7AA903-996A-4D2D-9F93-276B0D0FAB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26FA99-4225-465C-BFA6-33D95B45A9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3170" name="Rectangle 2">
            <a:extLst>
              <a:ext uri="{FF2B5EF4-FFF2-40B4-BE49-F238E27FC236}">
                <a16:creationId xmlns:a16="http://schemas.microsoft.com/office/drawing/2014/main" id="{5FCC20C8-7989-451F-9A89-AFDD4D34C3C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3171" name="Rectangle 3">
            <a:extLst>
              <a:ext uri="{FF2B5EF4-FFF2-40B4-BE49-F238E27FC236}">
                <a16:creationId xmlns:a16="http://schemas.microsoft.com/office/drawing/2014/main" id="{FEE454DE-5F1E-426C-82B6-C4F424358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C27FF7C-3BE9-44C7-8A93-18300D3F7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7B4E6B-F465-4FD5-89FE-DFA8427864C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4194" name="Rectangle 2">
            <a:extLst>
              <a:ext uri="{FF2B5EF4-FFF2-40B4-BE49-F238E27FC236}">
                <a16:creationId xmlns:a16="http://schemas.microsoft.com/office/drawing/2014/main" id="{F515EF32-5B4B-4128-AB0C-96E8743C39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>
            <a:extLst>
              <a:ext uri="{FF2B5EF4-FFF2-40B4-BE49-F238E27FC236}">
                <a16:creationId xmlns:a16="http://schemas.microsoft.com/office/drawing/2014/main" id="{B47C0085-A68B-4DB9-8D51-CA10A88CB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C2FD9A-3128-419C-9659-DFA1B4B68D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AC2C2D-D4E1-4286-9523-CBBB33479B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5218" name="Rectangle 2">
            <a:extLst>
              <a:ext uri="{FF2B5EF4-FFF2-40B4-BE49-F238E27FC236}">
                <a16:creationId xmlns:a16="http://schemas.microsoft.com/office/drawing/2014/main" id="{3A2510C4-75F4-475F-ACA0-35DA71AC8E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5219" name="Rectangle 3">
            <a:extLst>
              <a:ext uri="{FF2B5EF4-FFF2-40B4-BE49-F238E27FC236}">
                <a16:creationId xmlns:a16="http://schemas.microsoft.com/office/drawing/2014/main" id="{E9E509C6-CA7B-4A58-A1ED-378C958EA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CCE1720-FB46-42C3-8A0E-99E81E1AB4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C5CAC-66F8-4695-806A-76FB6F39D1F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6242" name="Rectangle 2">
            <a:extLst>
              <a:ext uri="{FF2B5EF4-FFF2-40B4-BE49-F238E27FC236}">
                <a16:creationId xmlns:a16="http://schemas.microsoft.com/office/drawing/2014/main" id="{52075C17-76CA-4D94-B490-BFEAA82206A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6243" name="Rectangle 3">
            <a:extLst>
              <a:ext uri="{FF2B5EF4-FFF2-40B4-BE49-F238E27FC236}">
                <a16:creationId xmlns:a16="http://schemas.microsoft.com/office/drawing/2014/main" id="{E8E5D018-BE8A-4B3C-8D95-E6BD971FF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70F5DA-9C8D-4B13-B5CB-747F3EDE19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B606D9-DF01-48CA-A40F-24B5E6A12DD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7266" name="Rectangle 2">
            <a:extLst>
              <a:ext uri="{FF2B5EF4-FFF2-40B4-BE49-F238E27FC236}">
                <a16:creationId xmlns:a16="http://schemas.microsoft.com/office/drawing/2014/main" id="{1B2CF667-1742-46C5-A8C1-F8E20BA813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7267" name="Rectangle 3">
            <a:extLst>
              <a:ext uri="{FF2B5EF4-FFF2-40B4-BE49-F238E27FC236}">
                <a16:creationId xmlns:a16="http://schemas.microsoft.com/office/drawing/2014/main" id="{99B3CC31-D0DD-4E39-95E1-EC46C7728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3356A3-E2CB-4CB5-97C9-8DC225F15D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E1B624-AC05-495B-BEEC-1F37853FA24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8290" name="Rectangle 2">
            <a:extLst>
              <a:ext uri="{FF2B5EF4-FFF2-40B4-BE49-F238E27FC236}">
                <a16:creationId xmlns:a16="http://schemas.microsoft.com/office/drawing/2014/main" id="{9C20CF37-478A-46AA-8E54-B73451E147E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>
            <a:extLst>
              <a:ext uri="{FF2B5EF4-FFF2-40B4-BE49-F238E27FC236}">
                <a16:creationId xmlns:a16="http://schemas.microsoft.com/office/drawing/2014/main" id="{6CD69B35-FD3B-44FF-8F2D-A0EFC02C4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01D53B-FECF-4185-AA2F-99B6086BEE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E4F2A7-6F2A-462A-AA16-E6F22F63450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0882" name="Rectangle 2">
            <a:extLst>
              <a:ext uri="{FF2B5EF4-FFF2-40B4-BE49-F238E27FC236}">
                <a16:creationId xmlns:a16="http://schemas.microsoft.com/office/drawing/2014/main" id="{AB9330D5-F9DF-4DB0-AB8F-3172406BF0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3">
            <a:extLst>
              <a:ext uri="{FF2B5EF4-FFF2-40B4-BE49-F238E27FC236}">
                <a16:creationId xmlns:a16="http://schemas.microsoft.com/office/drawing/2014/main" id="{5691AF01-A5EC-445A-86AD-C3F2E3DBA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D3643EA-0F04-41AE-8245-3B6EEF1C7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7A9988-FB18-43A6-AF42-EB9E8E442D2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9314" name="Rectangle 2">
            <a:extLst>
              <a:ext uri="{FF2B5EF4-FFF2-40B4-BE49-F238E27FC236}">
                <a16:creationId xmlns:a16="http://schemas.microsoft.com/office/drawing/2014/main" id="{0F0C651F-3397-4056-89A0-851C2AF833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9315" name="Rectangle 3">
            <a:extLst>
              <a:ext uri="{FF2B5EF4-FFF2-40B4-BE49-F238E27FC236}">
                <a16:creationId xmlns:a16="http://schemas.microsoft.com/office/drawing/2014/main" id="{CD9554BA-FD38-4E80-9FFC-392ED69B7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B03249-5720-40B9-83FB-DC757D83D7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141DF-C3C1-4BC1-A10D-724AA48170B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0338" name="Rectangle 2">
            <a:extLst>
              <a:ext uri="{FF2B5EF4-FFF2-40B4-BE49-F238E27FC236}">
                <a16:creationId xmlns:a16="http://schemas.microsoft.com/office/drawing/2014/main" id="{AA54197F-FBCB-4FBF-BAB9-7BAE033B23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>
            <a:extLst>
              <a:ext uri="{FF2B5EF4-FFF2-40B4-BE49-F238E27FC236}">
                <a16:creationId xmlns:a16="http://schemas.microsoft.com/office/drawing/2014/main" id="{00FB084F-BBBA-42B4-9409-88A372101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E56C04E-FDF9-41B9-A2D9-D61962D5C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266B2F-F29E-417F-9DD0-52458AA14B8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1906" name="Rectangle 2">
            <a:extLst>
              <a:ext uri="{FF2B5EF4-FFF2-40B4-BE49-F238E27FC236}">
                <a16:creationId xmlns:a16="http://schemas.microsoft.com/office/drawing/2014/main" id="{0D6EB08A-A131-4B6E-8B41-3D032FF56D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>
            <a:extLst>
              <a:ext uri="{FF2B5EF4-FFF2-40B4-BE49-F238E27FC236}">
                <a16:creationId xmlns:a16="http://schemas.microsoft.com/office/drawing/2014/main" id="{F2FA4AFF-DD51-4C81-AAE6-11A282EDF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F994461-0F3C-4574-B588-5EEB349D0E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4A03E-EA3A-436E-A0A9-34384DDB256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2930" name="Rectangle 2">
            <a:extLst>
              <a:ext uri="{FF2B5EF4-FFF2-40B4-BE49-F238E27FC236}">
                <a16:creationId xmlns:a16="http://schemas.microsoft.com/office/drawing/2014/main" id="{520213F4-37D1-4819-BF18-77088B24F66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2931" name="Rectangle 3">
            <a:extLst>
              <a:ext uri="{FF2B5EF4-FFF2-40B4-BE49-F238E27FC236}">
                <a16:creationId xmlns:a16="http://schemas.microsoft.com/office/drawing/2014/main" id="{FC48CBC5-AAE6-40E7-8B98-DD53605BB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89F6CC-0BE0-48DD-AA79-899A5D17C6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86AE12-5A78-47FD-9A66-F2086DE855D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3954" name="Rectangle 2">
            <a:extLst>
              <a:ext uri="{FF2B5EF4-FFF2-40B4-BE49-F238E27FC236}">
                <a16:creationId xmlns:a16="http://schemas.microsoft.com/office/drawing/2014/main" id="{6D73F254-4C42-4C8A-885C-A78E8E847B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3955" name="Rectangle 3">
            <a:extLst>
              <a:ext uri="{FF2B5EF4-FFF2-40B4-BE49-F238E27FC236}">
                <a16:creationId xmlns:a16="http://schemas.microsoft.com/office/drawing/2014/main" id="{047BAB4E-D89A-432F-93B5-A5678BA0C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F635627-02D6-4483-A043-05E749BDD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B1A9C6-B57B-4C07-A7A6-28A27FB617E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4978" name="Rectangle 2">
            <a:extLst>
              <a:ext uri="{FF2B5EF4-FFF2-40B4-BE49-F238E27FC236}">
                <a16:creationId xmlns:a16="http://schemas.microsoft.com/office/drawing/2014/main" id="{E761443E-2632-415E-84CF-EF446412C7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4979" name="Rectangle 3">
            <a:extLst>
              <a:ext uri="{FF2B5EF4-FFF2-40B4-BE49-F238E27FC236}">
                <a16:creationId xmlns:a16="http://schemas.microsoft.com/office/drawing/2014/main" id="{99EE45CE-4C5A-4164-BA1D-612CB7528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80410C-A818-425E-A68F-138B0644F6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42304A-32DF-4E17-86C0-DD306FEB52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6002" name="Rectangle 2">
            <a:extLst>
              <a:ext uri="{FF2B5EF4-FFF2-40B4-BE49-F238E27FC236}">
                <a16:creationId xmlns:a16="http://schemas.microsoft.com/office/drawing/2014/main" id="{920934EC-8AF6-430C-A00A-E8571E16F34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6003" name="Rectangle 3">
            <a:extLst>
              <a:ext uri="{FF2B5EF4-FFF2-40B4-BE49-F238E27FC236}">
                <a16:creationId xmlns:a16="http://schemas.microsoft.com/office/drawing/2014/main" id="{7D6D4E49-A09B-4C90-A6DE-12EF40467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FD2F3F0-3C1B-44F7-AE3A-60F1F417B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A4F7DE-4C41-4A50-B82C-E9CAFA8564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7026" name="Rectangle 2">
            <a:extLst>
              <a:ext uri="{FF2B5EF4-FFF2-40B4-BE49-F238E27FC236}">
                <a16:creationId xmlns:a16="http://schemas.microsoft.com/office/drawing/2014/main" id="{07FAAB41-84FB-4EC2-AE24-155EC12E28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>
            <a:extLst>
              <a:ext uri="{FF2B5EF4-FFF2-40B4-BE49-F238E27FC236}">
                <a16:creationId xmlns:a16="http://schemas.microsoft.com/office/drawing/2014/main" id="{01B40A68-A40A-4425-8FCA-BBC37C19C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DF1BEA-5B3E-473B-A274-9835E3B6B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33285C-0D1F-4173-B3BA-A4AF9288184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98050" name="Rectangle 2">
            <a:extLst>
              <a:ext uri="{FF2B5EF4-FFF2-40B4-BE49-F238E27FC236}">
                <a16:creationId xmlns:a16="http://schemas.microsoft.com/office/drawing/2014/main" id="{21D2EC2C-84BD-40DF-B178-21788300BB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8051" name="Rectangle 3">
            <a:extLst>
              <a:ext uri="{FF2B5EF4-FFF2-40B4-BE49-F238E27FC236}">
                <a16:creationId xmlns:a16="http://schemas.microsoft.com/office/drawing/2014/main" id="{1DEE0BD2-61AC-4914-A3FB-B519709C8D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0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01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>
            <a:extLst>
              <a:ext uri="{FF2B5EF4-FFF2-40B4-BE49-F238E27FC236}">
                <a16:creationId xmlns:a16="http://schemas.microsoft.com/office/drawing/2014/main" id="{DF94FE6B-7B57-4BBC-8C68-75C8F96CDAE6}"/>
              </a:ext>
            </a:extLst>
          </p:cNvPr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210947" name="Group 3">
              <a:extLst>
                <a:ext uri="{FF2B5EF4-FFF2-40B4-BE49-F238E27FC236}">
                  <a16:creationId xmlns:a16="http://schemas.microsoft.com/office/drawing/2014/main" id="{C87867BE-3723-42DA-B396-E0457581D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>
                <a:extLst>
                  <a:ext uri="{FF2B5EF4-FFF2-40B4-BE49-F238E27FC236}">
                    <a16:creationId xmlns:a16="http://schemas.microsoft.com/office/drawing/2014/main" id="{07D45EEB-8618-4D3F-A952-FACE4E473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800"/>
              </a:p>
            </p:txBody>
          </p:sp>
          <p:sp>
            <p:nvSpPr>
              <p:cNvPr id="210949" name="Rectangle 5">
                <a:extLst>
                  <a:ext uri="{FF2B5EF4-FFF2-40B4-BE49-F238E27FC236}">
                    <a16:creationId xmlns:a16="http://schemas.microsoft.com/office/drawing/2014/main" id="{E529051A-DF5F-4D76-8F91-3FBFBBE52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800"/>
              </a:p>
            </p:txBody>
          </p:sp>
        </p:grpSp>
        <p:grpSp>
          <p:nvGrpSpPr>
            <p:cNvPr id="210950" name="Group 6">
              <a:extLst>
                <a:ext uri="{FF2B5EF4-FFF2-40B4-BE49-F238E27FC236}">
                  <a16:creationId xmlns:a16="http://schemas.microsoft.com/office/drawing/2014/main" id="{1A547140-21E8-48ED-95CA-E2BD61343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>
                <a:extLst>
                  <a:ext uri="{FF2B5EF4-FFF2-40B4-BE49-F238E27FC236}">
                    <a16:creationId xmlns:a16="http://schemas.microsoft.com/office/drawing/2014/main" id="{AFC84EC8-AE10-4145-AF75-5A8D470F2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800"/>
              </a:p>
            </p:txBody>
          </p:sp>
          <p:sp>
            <p:nvSpPr>
              <p:cNvPr id="210952" name="Rectangle 8">
                <a:extLst>
                  <a:ext uri="{FF2B5EF4-FFF2-40B4-BE49-F238E27FC236}">
                    <a16:creationId xmlns:a16="http://schemas.microsoft.com/office/drawing/2014/main" id="{D62257A5-5459-4418-8D0E-BC51A00A0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sz="1800"/>
              </a:p>
            </p:txBody>
          </p:sp>
        </p:grpSp>
        <p:sp>
          <p:nvSpPr>
            <p:cNvPr id="210953" name="Rectangle 9">
              <a:extLst>
                <a:ext uri="{FF2B5EF4-FFF2-40B4-BE49-F238E27FC236}">
                  <a16:creationId xmlns:a16="http://schemas.microsoft.com/office/drawing/2014/main" id="{0912A2D3-3D9A-468C-9CB7-2E3E7BCD2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800"/>
            </a:p>
          </p:txBody>
        </p:sp>
        <p:sp>
          <p:nvSpPr>
            <p:cNvPr id="210954" name="Rectangle 10">
              <a:extLst>
                <a:ext uri="{FF2B5EF4-FFF2-40B4-BE49-F238E27FC236}">
                  <a16:creationId xmlns:a16="http://schemas.microsoft.com/office/drawing/2014/main" id="{337708A0-F080-4895-90C0-73448F791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800"/>
            </a:p>
          </p:txBody>
        </p:sp>
        <p:sp>
          <p:nvSpPr>
            <p:cNvPr id="210955" name="Rectangle 11">
              <a:extLst>
                <a:ext uri="{FF2B5EF4-FFF2-40B4-BE49-F238E27FC236}">
                  <a16:creationId xmlns:a16="http://schemas.microsoft.com/office/drawing/2014/main" id="{D66E37C2-5537-420A-935E-77EE43C8C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800"/>
            </a:p>
          </p:txBody>
        </p:sp>
      </p:grpSp>
      <p:sp>
        <p:nvSpPr>
          <p:cNvPr id="210956" name="Rectangle 12">
            <a:extLst>
              <a:ext uri="{FF2B5EF4-FFF2-40B4-BE49-F238E27FC236}">
                <a16:creationId xmlns:a16="http://schemas.microsoft.com/office/drawing/2014/main" id="{5FDB5699-8A78-476C-B9B0-3050FD0476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320800" y="1676400"/>
            <a:ext cx="103632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10957" name="Rectangle 13">
            <a:extLst>
              <a:ext uri="{FF2B5EF4-FFF2-40B4-BE49-F238E27FC236}">
                <a16:creationId xmlns:a16="http://schemas.microsoft.com/office/drawing/2014/main" id="{EBD30A84-AE83-4453-9B6B-FE445F7BBF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28800" y="3886200"/>
            <a:ext cx="8534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10958" name="Rectangle 14">
            <a:extLst>
              <a:ext uri="{FF2B5EF4-FFF2-40B4-BE49-F238E27FC236}">
                <a16:creationId xmlns:a16="http://schemas.microsoft.com/office/drawing/2014/main" id="{27C70A5C-0E53-4070-AC34-2267BEC02BE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210959" name="Rectangle 15">
            <a:extLst>
              <a:ext uri="{FF2B5EF4-FFF2-40B4-BE49-F238E27FC236}">
                <a16:creationId xmlns:a16="http://schemas.microsoft.com/office/drawing/2014/main" id="{C06DC0F4-678C-4EBB-B530-C706F8E07D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210960" name="Rectangle 16">
            <a:extLst>
              <a:ext uri="{FF2B5EF4-FFF2-40B4-BE49-F238E27FC236}">
                <a16:creationId xmlns:a16="http://schemas.microsoft.com/office/drawing/2014/main" id="{B9E92808-013C-45C7-85C8-BB953A72A6A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 algn="r">
              <a:defRPr sz="1400" b="0">
                <a:latin typeface="+mn-lt"/>
              </a:defRPr>
            </a:lvl1pPr>
          </a:lstStyle>
          <a:p>
            <a:fld id="{6FDA1F17-4E51-4F25-9FF3-7CB1FE4533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0961" name="Text Box 17">
            <a:extLst>
              <a:ext uri="{FF2B5EF4-FFF2-40B4-BE49-F238E27FC236}">
                <a16:creationId xmlns:a16="http://schemas.microsoft.com/office/drawing/2014/main" id="{6885DB85-1466-4D03-A2E5-A5C81AE625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53200"/>
            <a:ext cx="294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62" name="Text Box 18">
            <a:extLst>
              <a:ext uri="{FF2B5EF4-FFF2-40B4-BE49-F238E27FC236}">
                <a16:creationId xmlns:a16="http://schemas.microsoft.com/office/drawing/2014/main" id="{62F59F64-5336-431C-8A79-569A040615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0" y="6553200"/>
            <a:ext cx="6096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4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4821-12D7-4751-A15B-FC4D2BD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923-C75C-4900-9E6E-B42A59DF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07FA9-1B24-420F-B585-D2916E6A7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5162E06F-B2BC-4079-9100-E7DCEC9850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343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5ABA-E522-4C6D-A74A-AF3A8026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E7233-13B8-4631-B1A6-4333CA8A4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CF54-B870-4DA5-97D2-94DBB8CB8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FC87085B-3D89-4FD5-B79F-A3FE276F46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400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BE85-1AEB-4D6D-94C2-A3D8754F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84733-E485-4AB0-80B6-AECCBDBE8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87C5-E8BC-4FC4-9ECB-0837F940A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317D5-5D15-4616-92F5-2670DB30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2D48A054-1611-4A83-BA0B-E568238466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0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8B55-718A-44E3-8622-D8B4B7BF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A2FC-1EB8-4606-B445-B441DE8EC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CF819-2138-4846-9267-D1866B818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68071-79F8-48B2-8A1D-EAE884EDE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29157-1AB0-4D21-8813-192799035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A0C39-DA98-4FB0-B507-DEE82F105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27DB2417-716F-4440-9535-F0CA98D8C7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DF69-CF4E-44BD-A021-B6D4A10C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FE83BB-A582-44DF-8549-CA7A554F5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02E0305B-CC15-432A-A85B-C1EABAC637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48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11B11-F294-458B-B9B8-2C99C1E8D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B5072A40-FAD5-4B1A-9D32-5012FCE3C1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35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41C5-3A42-4901-922F-33033BD8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6587-FAAB-48DD-B5DB-517E794C2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9F44C-F613-467F-80A5-ECB26477A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0AA71-BE38-48E6-A8BB-EAB2602C5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487C9CD6-41B9-40D2-9032-AAB4D334D2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429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14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3831-2B7B-4CEE-B5AD-0F91181D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59C57-1F2F-4FDE-94D6-1426DB68C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01EF0-83C8-43EA-8461-BEAC3235B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30879-51B8-46E9-B163-5CF58690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8F04BB09-6E12-4C60-A662-A99ADA2FD5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21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8C8D-BCC4-4E24-8D4D-2A84977E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BA0C6-CB76-4075-9BF1-F6622DB01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FB0A5-3FF5-49DA-805E-41E7F5573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509C7A13-5750-4FA1-8151-0603598176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295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A8DA1-36FE-48EC-A8B1-5AAD20840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E9B2D-9EC8-486E-A9E4-F30DAA79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043DB-2FCC-4579-A873-DBF5817D7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ACF85ECD-D24A-40F7-8E94-B1F0AA4D38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420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97C368-0E21-43BB-9650-3A7883F672A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CAB0C-325C-4CA9-A40F-ACB586435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7.</a:t>
            </a:r>
            <a:fld id="{69678410-AD26-4828-88DA-17205C305E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9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8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1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0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2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87558-791F-40C8-8036-49295243796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6525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Tata Communications - General</a:t>
            </a:r>
          </a:p>
        </p:txBody>
      </p:sp>
    </p:spTree>
    <p:extLst>
      <p:ext uri="{BB962C8B-B14F-4D97-AF65-F5344CB8AC3E}">
        <p14:creationId xmlns:p14="http://schemas.microsoft.com/office/powerpoint/2010/main" val="17910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6" name="Rectangle 16">
            <a:extLst>
              <a:ext uri="{FF2B5EF4-FFF2-40B4-BE49-F238E27FC236}">
                <a16:creationId xmlns:a16="http://schemas.microsoft.com/office/drawing/2014/main" id="{F44D5534-A01F-4B39-9115-7313D9B0AC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7.</a:t>
            </a:r>
            <a:fld id="{8411C8AD-61B5-4A8B-BC96-3320C25FA6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13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nd orange Colour Powder background">
            <a:extLst>
              <a:ext uri="{FF2B5EF4-FFF2-40B4-BE49-F238E27FC236}">
                <a16:creationId xmlns:a16="http://schemas.microsoft.com/office/drawing/2014/main" id="{AC7F65FB-D46B-488B-94BA-CE9623E5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b="1275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C7E5D-5F67-4909-8C36-B31881A35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1" y="3823855"/>
            <a:ext cx="4477789" cy="1706880"/>
          </a:xfrm>
        </p:spPr>
        <p:txBody>
          <a:bodyPr anchor="b">
            <a:normAutofit/>
          </a:bodyPr>
          <a:lstStyle/>
          <a:p>
            <a:r>
              <a:rPr lang="en-IN" dirty="0"/>
              <a:t>Network Fundamental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16B94-4561-47E0-A9F9-79BEFB4A0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863" y="5530735"/>
            <a:ext cx="3758145" cy="60960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55722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71705-9B6E-4E6A-AC09-7A0716A8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7" y="2667000"/>
            <a:ext cx="4010025" cy="1524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725917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Line 2">
            <a:extLst>
              <a:ext uri="{FF2B5EF4-FFF2-40B4-BE49-F238E27FC236}">
                <a16:creationId xmlns:a16="http://schemas.microsoft.com/office/drawing/2014/main" id="{27C9BFB3-D229-4632-B664-E623BC28DF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3235" name="Line 3">
            <a:extLst>
              <a:ext uri="{FF2B5EF4-FFF2-40B4-BE49-F238E27FC236}">
                <a16:creationId xmlns:a16="http://schemas.microsoft.com/office/drawing/2014/main" id="{36BF57EE-AD71-4425-9E83-27F497833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3236" name="Text Box 4">
            <a:extLst>
              <a:ext uri="{FF2B5EF4-FFF2-40B4-BE49-F238E27FC236}">
                <a16:creationId xmlns:a16="http://schemas.microsoft.com/office/drawing/2014/main" id="{C5C0DC6D-2657-4E58-95E9-72D02FA7C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17926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UTP connector</a:t>
            </a:r>
          </a:p>
        </p:txBody>
      </p:sp>
      <p:sp>
        <p:nvSpPr>
          <p:cNvPr id="863237" name="Line 5">
            <a:extLst>
              <a:ext uri="{FF2B5EF4-FFF2-40B4-BE49-F238E27FC236}">
                <a16:creationId xmlns:a16="http://schemas.microsoft.com/office/drawing/2014/main" id="{03A0BB2B-3A05-4FBF-809D-479F401A2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3238" name="Picture 6">
            <a:extLst>
              <a:ext uri="{FF2B5EF4-FFF2-40B4-BE49-F238E27FC236}">
                <a16:creationId xmlns:a16="http://schemas.microsoft.com/office/drawing/2014/main" id="{91C11587-843A-4CF5-AAAF-FBCC7701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2244726"/>
            <a:ext cx="6481762" cy="270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Line 2">
            <a:extLst>
              <a:ext uri="{FF2B5EF4-FFF2-40B4-BE49-F238E27FC236}">
                <a16:creationId xmlns:a16="http://schemas.microsoft.com/office/drawing/2014/main" id="{B0E5BAE6-2D78-47BA-BEBC-2AE3FD590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4259" name="Line 3">
            <a:extLst>
              <a:ext uri="{FF2B5EF4-FFF2-40B4-BE49-F238E27FC236}">
                <a16:creationId xmlns:a16="http://schemas.microsoft.com/office/drawing/2014/main" id="{1C3B047C-B6ED-4AD5-8957-98CC217E1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4260" name="Text Box 4">
            <a:extLst>
              <a:ext uri="{FF2B5EF4-FFF2-40B4-BE49-F238E27FC236}">
                <a16:creationId xmlns:a16="http://schemas.microsoft.com/office/drawing/2014/main" id="{6CF17B9A-B518-4BF9-BAB2-6833DDA5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20907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UTP performance</a:t>
            </a:r>
          </a:p>
        </p:txBody>
      </p:sp>
      <p:sp>
        <p:nvSpPr>
          <p:cNvPr id="864261" name="Line 5">
            <a:extLst>
              <a:ext uri="{FF2B5EF4-FFF2-40B4-BE49-F238E27FC236}">
                <a16:creationId xmlns:a16="http://schemas.microsoft.com/office/drawing/2014/main" id="{88D90457-524D-4CDD-A66E-3854918D0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4262" name="Picture 6">
            <a:extLst>
              <a:ext uri="{FF2B5EF4-FFF2-40B4-BE49-F238E27FC236}">
                <a16:creationId xmlns:a16="http://schemas.microsoft.com/office/drawing/2014/main" id="{4FB33743-CCE1-49ED-8938-5E826AD4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676400"/>
            <a:ext cx="612457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Line 2">
            <a:extLst>
              <a:ext uri="{FF2B5EF4-FFF2-40B4-BE49-F238E27FC236}">
                <a16:creationId xmlns:a16="http://schemas.microsoft.com/office/drawing/2014/main" id="{43DC4482-C09F-4DF0-9EF1-17FB8ACA85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5283" name="Line 3">
            <a:extLst>
              <a:ext uri="{FF2B5EF4-FFF2-40B4-BE49-F238E27FC236}">
                <a16:creationId xmlns:a16="http://schemas.microsoft.com/office/drawing/2014/main" id="{88E6A177-82C2-40B5-ADB4-20FD4C97E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5284" name="Text Box 4">
            <a:extLst>
              <a:ext uri="{FF2B5EF4-FFF2-40B4-BE49-F238E27FC236}">
                <a16:creationId xmlns:a16="http://schemas.microsoft.com/office/drawing/2014/main" id="{9C32A0DC-2459-4E74-B399-7E1FC5E89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16289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Coaxial cable</a:t>
            </a:r>
          </a:p>
        </p:txBody>
      </p:sp>
      <p:sp>
        <p:nvSpPr>
          <p:cNvPr id="865285" name="Line 5">
            <a:extLst>
              <a:ext uri="{FF2B5EF4-FFF2-40B4-BE49-F238E27FC236}">
                <a16:creationId xmlns:a16="http://schemas.microsoft.com/office/drawing/2014/main" id="{6B5697B5-9F14-48A4-826B-15371C83C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5286" name="Picture 6">
            <a:extLst>
              <a:ext uri="{FF2B5EF4-FFF2-40B4-BE49-F238E27FC236}">
                <a16:creationId xmlns:a16="http://schemas.microsoft.com/office/drawing/2014/main" id="{4A8031FD-A028-43C3-9E1D-731E7F859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957388"/>
            <a:ext cx="8145462" cy="352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Text Box 2">
            <a:extLst>
              <a:ext uri="{FF2B5EF4-FFF2-40B4-BE49-F238E27FC236}">
                <a16:creationId xmlns:a16="http://schemas.microsoft.com/office/drawing/2014/main" id="{F0030592-291A-43A8-8D47-FB2BEF4CB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9" y="1828800"/>
            <a:ext cx="3135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Categories of coaxial cables</a:t>
            </a:r>
          </a:p>
        </p:txBody>
      </p:sp>
      <p:pic>
        <p:nvPicPr>
          <p:cNvPr id="885764" name="Picture 4">
            <a:extLst>
              <a:ext uri="{FF2B5EF4-FFF2-40B4-BE49-F238E27FC236}">
                <a16:creationId xmlns:a16="http://schemas.microsoft.com/office/drawing/2014/main" id="{06D0D803-8384-4354-998D-C70D7734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4" y="2316164"/>
            <a:ext cx="5894387" cy="202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Line 2">
            <a:extLst>
              <a:ext uri="{FF2B5EF4-FFF2-40B4-BE49-F238E27FC236}">
                <a16:creationId xmlns:a16="http://schemas.microsoft.com/office/drawing/2014/main" id="{2AFD23E8-319D-413A-AF2C-1B2C8E857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6307" name="Line 3">
            <a:extLst>
              <a:ext uri="{FF2B5EF4-FFF2-40B4-BE49-F238E27FC236}">
                <a16:creationId xmlns:a16="http://schemas.microsoft.com/office/drawing/2014/main" id="{A815A3F4-DCD6-4012-9620-BAA5E13C6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6308" name="Text Box 4">
            <a:extLst>
              <a:ext uri="{FF2B5EF4-FFF2-40B4-BE49-F238E27FC236}">
                <a16:creationId xmlns:a16="http://schemas.microsoft.com/office/drawing/2014/main" id="{218EE06E-F63D-4C8E-8653-E8218A6E5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1930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BNC connectors</a:t>
            </a:r>
          </a:p>
        </p:txBody>
      </p:sp>
      <p:sp>
        <p:nvSpPr>
          <p:cNvPr id="866309" name="Line 5">
            <a:extLst>
              <a:ext uri="{FF2B5EF4-FFF2-40B4-BE49-F238E27FC236}">
                <a16:creationId xmlns:a16="http://schemas.microsoft.com/office/drawing/2014/main" id="{35FDFC73-4A7A-4356-BFFA-3E672484C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6310" name="Picture 6">
            <a:extLst>
              <a:ext uri="{FF2B5EF4-FFF2-40B4-BE49-F238E27FC236}">
                <a16:creationId xmlns:a16="http://schemas.microsoft.com/office/drawing/2014/main" id="{C4E6A713-29C1-4517-9672-55FD5F0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25738"/>
            <a:ext cx="7924800" cy="199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Line 2">
            <a:extLst>
              <a:ext uri="{FF2B5EF4-FFF2-40B4-BE49-F238E27FC236}">
                <a16:creationId xmlns:a16="http://schemas.microsoft.com/office/drawing/2014/main" id="{B6EF7358-1928-452B-A7F7-8A300D933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7331" name="Line 3">
            <a:extLst>
              <a:ext uri="{FF2B5EF4-FFF2-40B4-BE49-F238E27FC236}">
                <a16:creationId xmlns:a16="http://schemas.microsoft.com/office/drawing/2014/main" id="{9E45A162-424F-4434-A2DD-F89B2F922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7332" name="Text Box 4">
            <a:extLst>
              <a:ext uri="{FF2B5EF4-FFF2-40B4-BE49-F238E27FC236}">
                <a16:creationId xmlns:a16="http://schemas.microsoft.com/office/drawing/2014/main" id="{FC10A86D-260E-42D6-B04E-E6701DED6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30444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Coaxial cable performance</a:t>
            </a:r>
          </a:p>
        </p:txBody>
      </p:sp>
      <p:sp>
        <p:nvSpPr>
          <p:cNvPr id="867333" name="Line 5">
            <a:extLst>
              <a:ext uri="{FF2B5EF4-FFF2-40B4-BE49-F238E27FC236}">
                <a16:creationId xmlns:a16="http://schemas.microsoft.com/office/drawing/2014/main" id="{9D551E1D-1804-4F14-B009-F86599EDF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7334" name="Picture 6">
            <a:extLst>
              <a:ext uri="{FF2B5EF4-FFF2-40B4-BE49-F238E27FC236}">
                <a16:creationId xmlns:a16="http://schemas.microsoft.com/office/drawing/2014/main" id="{990222B3-9566-424F-834F-2036FAE8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627188"/>
            <a:ext cx="6115050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Line 2">
            <a:extLst>
              <a:ext uri="{FF2B5EF4-FFF2-40B4-BE49-F238E27FC236}">
                <a16:creationId xmlns:a16="http://schemas.microsoft.com/office/drawing/2014/main" id="{AD13F8B3-C607-452F-B72E-BF5202289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8355" name="Line 3">
            <a:extLst>
              <a:ext uri="{FF2B5EF4-FFF2-40B4-BE49-F238E27FC236}">
                <a16:creationId xmlns:a16="http://schemas.microsoft.com/office/drawing/2014/main" id="{4DF4B75A-F0C7-436A-A2C7-4FDCE9A22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8356" name="Text Box 4">
            <a:extLst>
              <a:ext uri="{FF2B5EF4-FFF2-40B4-BE49-F238E27FC236}">
                <a16:creationId xmlns:a16="http://schemas.microsoft.com/office/drawing/2014/main" id="{5A62D84B-C5CC-4F36-84BD-5D7FA19E9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4048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Fiber optics: 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Bending of light ray</a:t>
            </a:r>
          </a:p>
        </p:txBody>
      </p:sp>
      <p:sp>
        <p:nvSpPr>
          <p:cNvPr id="868357" name="Line 5">
            <a:extLst>
              <a:ext uri="{FF2B5EF4-FFF2-40B4-BE49-F238E27FC236}">
                <a16:creationId xmlns:a16="http://schemas.microsoft.com/office/drawing/2014/main" id="{1E1DE72A-6910-4B72-A357-66679D558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8358" name="Picture 6">
            <a:extLst>
              <a:ext uri="{FF2B5EF4-FFF2-40B4-BE49-F238E27FC236}">
                <a16:creationId xmlns:a16="http://schemas.microsoft.com/office/drawing/2014/main" id="{CD6713D4-958E-4246-AC75-ACED9CC19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2362200"/>
            <a:ext cx="8070850" cy="227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Line 2">
            <a:extLst>
              <a:ext uri="{FF2B5EF4-FFF2-40B4-BE49-F238E27FC236}">
                <a16:creationId xmlns:a16="http://schemas.microsoft.com/office/drawing/2014/main" id="{FA3A2BBC-65FA-4922-95DD-BB66AA82E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9379" name="Line 3">
            <a:extLst>
              <a:ext uri="{FF2B5EF4-FFF2-40B4-BE49-F238E27FC236}">
                <a16:creationId xmlns:a16="http://schemas.microsoft.com/office/drawing/2014/main" id="{F70A20D0-FF8D-4582-A4A1-AFDEB2D42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9380" name="Text Box 4">
            <a:extLst>
              <a:ext uri="{FF2B5EF4-FFF2-40B4-BE49-F238E27FC236}">
                <a16:creationId xmlns:a16="http://schemas.microsoft.com/office/drawing/2014/main" id="{D87C5331-AE8B-4E53-BB0E-6D455FA5B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15135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Optical fiber</a:t>
            </a:r>
          </a:p>
        </p:txBody>
      </p:sp>
      <p:sp>
        <p:nvSpPr>
          <p:cNvPr id="869381" name="Line 5">
            <a:extLst>
              <a:ext uri="{FF2B5EF4-FFF2-40B4-BE49-F238E27FC236}">
                <a16:creationId xmlns:a16="http://schemas.microsoft.com/office/drawing/2014/main" id="{8E048955-8A0E-4A0F-8F2D-0C5552172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9382" name="Picture 6">
            <a:extLst>
              <a:ext uri="{FF2B5EF4-FFF2-40B4-BE49-F238E27FC236}">
                <a16:creationId xmlns:a16="http://schemas.microsoft.com/office/drawing/2014/main" id="{0F945F15-E7FE-40BA-AF40-B840AD39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2987676"/>
            <a:ext cx="830897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Line 2">
            <a:extLst>
              <a:ext uri="{FF2B5EF4-FFF2-40B4-BE49-F238E27FC236}">
                <a16:creationId xmlns:a16="http://schemas.microsoft.com/office/drawing/2014/main" id="{4EE51CA9-418D-4C1F-BC24-3AA13231A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03" name="Line 3">
            <a:extLst>
              <a:ext uri="{FF2B5EF4-FFF2-40B4-BE49-F238E27FC236}">
                <a16:creationId xmlns:a16="http://schemas.microsoft.com/office/drawing/2014/main" id="{4E9BDE1F-28FC-47C9-8589-72D02E042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04" name="Text Box 4">
            <a:extLst>
              <a:ext uri="{FF2B5EF4-FFF2-40B4-BE49-F238E27FC236}">
                <a16:creationId xmlns:a16="http://schemas.microsoft.com/office/drawing/2014/main" id="{B6B9483B-FC1F-44B5-87D4-497661C5D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2226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Propagation modes</a:t>
            </a:r>
          </a:p>
        </p:txBody>
      </p:sp>
      <p:sp>
        <p:nvSpPr>
          <p:cNvPr id="870405" name="Line 5">
            <a:extLst>
              <a:ext uri="{FF2B5EF4-FFF2-40B4-BE49-F238E27FC236}">
                <a16:creationId xmlns:a16="http://schemas.microsoft.com/office/drawing/2014/main" id="{5956C09E-1409-4374-A33D-D360E45A9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70406" name="Picture 6">
            <a:extLst>
              <a:ext uri="{FF2B5EF4-FFF2-40B4-BE49-F238E27FC236}">
                <a16:creationId xmlns:a16="http://schemas.microsoft.com/office/drawing/2014/main" id="{EEB18010-1980-4B8E-B350-4A792C77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133600"/>
            <a:ext cx="76327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Line 2">
            <a:extLst>
              <a:ext uri="{FF2B5EF4-FFF2-40B4-BE49-F238E27FC236}">
                <a16:creationId xmlns:a16="http://schemas.microsoft.com/office/drawing/2014/main" id="{6FDFD981-E549-43D0-A7E6-74C3D8818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762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1427" name="Line 3">
            <a:extLst>
              <a:ext uri="{FF2B5EF4-FFF2-40B4-BE49-F238E27FC236}">
                <a16:creationId xmlns:a16="http://schemas.microsoft.com/office/drawing/2014/main" id="{0078A14F-860F-4000-B167-A51026C60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9144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1428" name="Text Box 4">
            <a:extLst>
              <a:ext uri="{FF2B5EF4-FFF2-40B4-BE49-F238E27FC236}">
                <a16:creationId xmlns:a16="http://schemas.microsoft.com/office/drawing/2014/main" id="{D85852FB-12B6-450F-A5ED-F75C2BF28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304800"/>
            <a:ext cx="8819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Modes</a:t>
            </a:r>
          </a:p>
        </p:txBody>
      </p:sp>
      <p:sp>
        <p:nvSpPr>
          <p:cNvPr id="871429" name="Line 5">
            <a:extLst>
              <a:ext uri="{FF2B5EF4-FFF2-40B4-BE49-F238E27FC236}">
                <a16:creationId xmlns:a16="http://schemas.microsoft.com/office/drawing/2014/main" id="{99092810-3995-4E72-9561-857077E5A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4008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71430" name="Picture 6">
            <a:extLst>
              <a:ext uri="{FF2B5EF4-FFF2-40B4-BE49-F238E27FC236}">
                <a16:creationId xmlns:a16="http://schemas.microsoft.com/office/drawing/2014/main" id="{B124A000-61F8-42E3-8044-96BF1DB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4" y="1035050"/>
            <a:ext cx="6370637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81FC6-BA0D-47BE-9BA6-9D998B88D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51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Text Box 2">
            <a:extLst>
              <a:ext uri="{FF2B5EF4-FFF2-40B4-BE49-F238E27FC236}">
                <a16:creationId xmlns:a16="http://schemas.microsoft.com/office/drawing/2014/main" id="{D6113A15-D829-4D5B-9F6A-6EFAB9A85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1676400"/>
            <a:ext cx="13580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Fiber types</a:t>
            </a:r>
          </a:p>
        </p:txBody>
      </p:sp>
      <p:pic>
        <p:nvPicPr>
          <p:cNvPr id="886788" name="Picture 4">
            <a:extLst>
              <a:ext uri="{FF2B5EF4-FFF2-40B4-BE49-F238E27FC236}">
                <a16:creationId xmlns:a16="http://schemas.microsoft.com/office/drawing/2014/main" id="{A7D4981E-7B8C-4801-9CBA-BD68ABDA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286001"/>
            <a:ext cx="8940800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Line 2">
            <a:extLst>
              <a:ext uri="{FF2B5EF4-FFF2-40B4-BE49-F238E27FC236}">
                <a16:creationId xmlns:a16="http://schemas.microsoft.com/office/drawing/2014/main" id="{E11C5ECB-9EF1-4718-BB05-C3DA18180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2451" name="Line 3">
            <a:extLst>
              <a:ext uri="{FF2B5EF4-FFF2-40B4-BE49-F238E27FC236}">
                <a16:creationId xmlns:a16="http://schemas.microsoft.com/office/drawing/2014/main" id="{A1C1329D-ED6E-4944-87EF-FEDC43741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2452" name="Text Box 4">
            <a:extLst>
              <a:ext uri="{FF2B5EF4-FFF2-40B4-BE49-F238E27FC236}">
                <a16:creationId xmlns:a16="http://schemas.microsoft.com/office/drawing/2014/main" id="{F2E48F03-8B9E-4831-B535-9899833EA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21547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Fiber construction</a:t>
            </a:r>
          </a:p>
        </p:txBody>
      </p:sp>
      <p:sp>
        <p:nvSpPr>
          <p:cNvPr id="872453" name="Line 5">
            <a:extLst>
              <a:ext uri="{FF2B5EF4-FFF2-40B4-BE49-F238E27FC236}">
                <a16:creationId xmlns:a16="http://schemas.microsoft.com/office/drawing/2014/main" id="{4947F78E-7574-4ADD-A4D1-61FEEB9E3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72454" name="Picture 6">
            <a:extLst>
              <a:ext uri="{FF2B5EF4-FFF2-40B4-BE49-F238E27FC236}">
                <a16:creationId xmlns:a16="http://schemas.microsoft.com/office/drawing/2014/main" id="{866A3A14-71FA-4EDF-80F5-AE4FD3B9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6" y="1843088"/>
            <a:ext cx="6499225" cy="394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Line 2">
            <a:extLst>
              <a:ext uri="{FF2B5EF4-FFF2-40B4-BE49-F238E27FC236}">
                <a16:creationId xmlns:a16="http://schemas.microsoft.com/office/drawing/2014/main" id="{E92BA592-E2AA-486C-8EE9-46B88DE55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3475" name="Line 3">
            <a:extLst>
              <a:ext uri="{FF2B5EF4-FFF2-40B4-BE49-F238E27FC236}">
                <a16:creationId xmlns:a16="http://schemas.microsoft.com/office/drawing/2014/main" id="{7A7C6E01-54D6-4EA5-AB83-91C91135E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3476" name="Text Box 4">
            <a:extLst>
              <a:ext uri="{FF2B5EF4-FFF2-40B4-BE49-F238E27FC236}">
                <a16:creationId xmlns:a16="http://schemas.microsoft.com/office/drawing/2014/main" id="{B8370CD7-F41B-4C48-BBAC-D52C23C47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31999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Fiber-optic cable connectors</a:t>
            </a:r>
          </a:p>
        </p:txBody>
      </p:sp>
      <p:sp>
        <p:nvSpPr>
          <p:cNvPr id="873477" name="Line 5">
            <a:extLst>
              <a:ext uri="{FF2B5EF4-FFF2-40B4-BE49-F238E27FC236}">
                <a16:creationId xmlns:a16="http://schemas.microsoft.com/office/drawing/2014/main" id="{2A4F6FAD-E7B8-4158-A245-2C40667B1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73478" name="Picture 6">
            <a:extLst>
              <a:ext uri="{FF2B5EF4-FFF2-40B4-BE49-F238E27FC236}">
                <a16:creationId xmlns:a16="http://schemas.microsoft.com/office/drawing/2014/main" id="{4A3B0088-6413-4631-B8A7-D30BC012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90714"/>
            <a:ext cx="8593138" cy="390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Line 2">
            <a:extLst>
              <a:ext uri="{FF2B5EF4-FFF2-40B4-BE49-F238E27FC236}">
                <a16:creationId xmlns:a16="http://schemas.microsoft.com/office/drawing/2014/main" id="{AF57CDE6-56FC-4D2B-BFF9-A55048A35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4499" name="Line 3">
            <a:extLst>
              <a:ext uri="{FF2B5EF4-FFF2-40B4-BE49-F238E27FC236}">
                <a16:creationId xmlns:a16="http://schemas.microsoft.com/office/drawing/2014/main" id="{CB27A471-D1D1-48E7-A38C-3DAB0D4D3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4500" name="Text Box 4">
            <a:extLst>
              <a:ext uri="{FF2B5EF4-FFF2-40B4-BE49-F238E27FC236}">
                <a16:creationId xmlns:a16="http://schemas.microsoft.com/office/drawing/2014/main" id="{3F225FA7-3ED6-43A2-A1E4-C2758E41E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29290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Optical fiber performance</a:t>
            </a:r>
          </a:p>
        </p:txBody>
      </p:sp>
      <p:sp>
        <p:nvSpPr>
          <p:cNvPr id="874501" name="Line 5">
            <a:extLst>
              <a:ext uri="{FF2B5EF4-FFF2-40B4-BE49-F238E27FC236}">
                <a16:creationId xmlns:a16="http://schemas.microsoft.com/office/drawing/2014/main" id="{F84898FD-1111-41D4-A1F0-48B80C226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74502" name="Picture 6">
            <a:extLst>
              <a:ext uri="{FF2B5EF4-FFF2-40B4-BE49-F238E27FC236}">
                <a16:creationId xmlns:a16="http://schemas.microsoft.com/office/drawing/2014/main" id="{59ABF196-03BF-4496-9380-E17631A2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1676401"/>
            <a:ext cx="55753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04CD624-14B4-4A8E-BCF6-C177E6C5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3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E5D57AD-C246-4109-B93C-0A1C1E49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0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1078-1CDE-43A4-B063-60BAF70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10F1D-B8D6-4227-AC8B-628874405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116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106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74BD6-7714-44BF-93F5-40AE1CE8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345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49AA3-0758-44A0-B736-44CBF576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15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DA159-8A62-453A-8322-B593E1F0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CD880-F51D-4BB6-B462-67C93E0A7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27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4EB06-7812-43E1-AC2E-63B20295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628900"/>
            <a:ext cx="8191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7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4D0D9-C87E-41BE-B4F8-9AC9CB59D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F30E0-DD5C-4AC1-8144-B9CAE3C00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121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99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56182-CF7B-4183-8129-540923C2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7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FB419-739C-4CDB-AD1C-5D178446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85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01E36-B972-46E1-B439-BB32C7835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C5D30-22F3-4458-84F0-43D5FA469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124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459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3E0F9-F4E0-445E-9173-B1952BFC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r="315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F815F-C093-46BE-9209-EEABFA7F9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125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66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7FDFD-1532-4658-811C-96D87E2B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7519C-432D-4217-B2EE-75162DE6E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126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058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E10FB-D4BD-4A0F-9049-CA0DD848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06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06586-E97C-4186-8D0C-9599B77E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5" y="643466"/>
            <a:ext cx="94826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27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9E6A10-03D9-4960-8E11-DBBAE7BB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7F198-DA55-48CE-A326-95FE384C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" r="755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8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AD607-22AA-4E58-A00B-8B38C95B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581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B89CC-28A6-44EE-83CE-F8B1286CF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F8DAA-B63F-476F-A59A-F90874F8A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131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293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46DE0-B07F-4C79-9EAA-2CF72520D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E7A6C-54D9-498E-B199-0F1DCA4A5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132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415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16925-2135-496C-9EDB-42209947D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F3C2D-3158-409E-B122-E05C78DF6A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133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415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2E3DC-C773-4E45-A753-367708F4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13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3EDD-BA68-43CD-B2A6-C4164DEB7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8D7E9-2FFD-4A15-8B0B-CD6D078B4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135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904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1F45A-F045-48FD-9D48-BD5CEC5EA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8C376-E964-45FB-BD74-D570F9E39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>
                <a:solidFill>
                  <a:srgbClr val="FFFFFF"/>
                </a:solidFill>
              </a:rPr>
              <a:t>7.</a:t>
            </a:r>
            <a:fld id="{B5072A40-FAD5-4B1A-9D32-5012FCE3C1BC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136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549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19A1C0-A944-4B10-8A6A-C1657E69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0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7565C-E196-4C6A-97E9-9331B0DC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3D958-141C-4F10-9560-B2BA0A492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" b="10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7A658-93E7-41A3-90BF-AD3EE842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805DA-D369-44AE-A369-E400C3979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80A74-EFCC-4AF6-989A-B3C75B6EE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62F67-2526-45EA-8D13-D0869A7F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1A449-7782-4B2C-AF17-4246CBBA3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6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4854B9-A4BA-4063-A02D-2BD8575E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2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9696F-58E8-43E8-B64C-0334FB42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" b="92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08382-723E-473B-AE12-6B52CA6B4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A2D74-19C4-4DE8-953D-6342D2038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1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C5BCF-7E74-4683-9EB6-3CC7BB2E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" b="34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2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6E85B-AC87-4924-8A2D-97CCE398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" b="3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5802-508A-44D1-A718-0769FD326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4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8774D-6AA6-4847-BFD9-E0ACA2CB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4" y="1"/>
            <a:ext cx="12056012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479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B3876-8F00-4BEB-B0E1-3B3C49F9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6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391D2-5CC1-45CD-9B5E-E8839B82E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9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E1508-B22E-4241-9CB6-D22ACD94C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" b="8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330AC-8E60-4DE1-8F9A-A3D271A86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0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4C2B5-515A-4234-A166-27D4F7790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1" b="84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7E6AD-ABC7-45A8-8D2E-FD993A23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5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201D8-A093-45EA-8320-60E056CD2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7DE38-2ED5-4CFD-BFB2-E0DC9EC6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8AC0D-12AE-4CCA-BE53-F22B20E06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2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F103A-FC4F-4112-A4B9-37F3F1E2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04E80-51C6-4918-AFD8-2BBF9C9D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53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27998-3E0C-4F19-823A-1741015E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5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50B52-7EE7-4AE1-A622-063204BA9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3AE08-B0A4-4976-97F1-E82DD7E6B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7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6EDFC-5BB8-4345-BC4F-4BA76DFF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12EF0-D93A-4E78-8D28-96D64A7CE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9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A7289-98D5-4629-9D5F-9F68B65BD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6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19232-212F-47CB-AC74-F61B5448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9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6F8AE2-ADE1-4F2F-B0C5-43BA8AE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FA822-397E-4503-8602-520024C42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"/>
          <a:stretch/>
        </p:blipFill>
        <p:spPr>
          <a:xfrm>
            <a:off x="323790" y="342899"/>
            <a:ext cx="11544419" cy="5975351"/>
          </a:xfrm>
          <a:custGeom>
            <a:avLst/>
            <a:gdLst/>
            <a:ahLst/>
            <a:cxnLst/>
            <a:rect l="l" t="t" r="r" b="b"/>
            <a:pathLst>
              <a:path w="11609843" h="6057523">
                <a:moveTo>
                  <a:pt x="329451" y="1"/>
                </a:moveTo>
                <a:cubicBezTo>
                  <a:pt x="473755" y="7"/>
                  <a:pt x="634888" y="5607"/>
                  <a:pt x="759878" y="7472"/>
                </a:cubicBezTo>
                <a:lnTo>
                  <a:pt x="8811740" y="57994"/>
                </a:lnTo>
                <a:lnTo>
                  <a:pt x="10133387" y="58243"/>
                </a:lnTo>
                <a:lnTo>
                  <a:pt x="11522733" y="71614"/>
                </a:lnTo>
                <a:cubicBezTo>
                  <a:pt x="11582162" y="373219"/>
                  <a:pt x="11479781" y="1696666"/>
                  <a:pt x="11558343" y="2601840"/>
                </a:cubicBezTo>
                <a:cubicBezTo>
                  <a:pt x="11557823" y="3481263"/>
                  <a:pt x="11615629" y="4785263"/>
                  <a:pt x="11609369" y="5359346"/>
                </a:cubicBezTo>
                <a:cubicBezTo>
                  <a:pt x="11598540" y="5592072"/>
                  <a:pt x="11617528" y="5983823"/>
                  <a:pt x="11576881" y="6057523"/>
                </a:cubicBezTo>
                <a:cubicBezTo>
                  <a:pt x="10280371" y="6023920"/>
                  <a:pt x="8904348" y="6049951"/>
                  <a:pt x="7568082" y="6046164"/>
                </a:cubicBezTo>
                <a:lnTo>
                  <a:pt x="137076" y="6038644"/>
                </a:lnTo>
                <a:cubicBezTo>
                  <a:pt x="63429" y="6046562"/>
                  <a:pt x="98349" y="5802385"/>
                  <a:pt x="83401" y="5328816"/>
                </a:cubicBezTo>
                <a:cubicBezTo>
                  <a:pt x="68453" y="4855247"/>
                  <a:pt x="74700" y="4069229"/>
                  <a:pt x="47387" y="3197228"/>
                </a:cubicBezTo>
                <a:cubicBezTo>
                  <a:pt x="33509" y="2471292"/>
                  <a:pt x="41689" y="1591232"/>
                  <a:pt x="33791" y="1062710"/>
                </a:cubicBezTo>
                <a:lnTo>
                  <a:pt x="0" y="26099"/>
                </a:lnTo>
                <a:cubicBezTo>
                  <a:pt x="57672" y="5585"/>
                  <a:pt x="185147" y="-4"/>
                  <a:pt x="329451" y="1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229A89-2506-483B-9236-68D37C01B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790" y="342900"/>
            <a:ext cx="11544419" cy="5975349"/>
          </a:xfrm>
          <a:custGeom>
            <a:avLst/>
            <a:gdLst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503107 w 11609843"/>
              <a:gd name="connsiteY2" fmla="*/ 68747 h 6047850"/>
              <a:gd name="connsiteX3" fmla="*/ 8800521 w 11609843"/>
              <a:gd name="connsiteY3" fmla="*/ 65641 h 6047850"/>
              <a:gd name="connsiteX4" fmla="*/ 10133387 w 11609843"/>
              <a:gd name="connsiteY4" fmla="*/ 52165 h 6047850"/>
              <a:gd name="connsiteX5" fmla="*/ 11522733 w 11609843"/>
              <a:gd name="connsiteY5" fmla="*/ 45639 h 6047850"/>
              <a:gd name="connsiteX6" fmla="*/ 11558343 w 11609843"/>
              <a:gd name="connsiteY6" fmla="*/ 2582755 h 6047850"/>
              <a:gd name="connsiteX7" fmla="*/ 11609369 w 11609843"/>
              <a:gd name="connsiteY7" fmla="*/ 5347771 h 6047850"/>
              <a:gd name="connsiteX8" fmla="*/ 11576881 w 11609843"/>
              <a:gd name="connsiteY8" fmla="*/ 6047850 h 6047850"/>
              <a:gd name="connsiteX9" fmla="*/ 10387601 w 11609843"/>
              <a:gd name="connsiteY9" fmla="*/ 6036630 h 6047850"/>
              <a:gd name="connsiteX10" fmla="*/ 10387601 w 11609843"/>
              <a:gd name="connsiteY10" fmla="*/ 6028294 h 6047850"/>
              <a:gd name="connsiteX11" fmla="*/ 7568082 w 11609843"/>
              <a:gd name="connsiteY11" fmla="*/ 6036460 h 6047850"/>
              <a:gd name="connsiteX12" fmla="*/ 216206 w 11609843"/>
              <a:gd name="connsiteY12" fmla="*/ 6028917 h 6047850"/>
              <a:gd name="connsiteX13" fmla="*/ 83401 w 11609843"/>
              <a:gd name="connsiteY13" fmla="*/ 5317158 h 6047850"/>
              <a:gd name="connsiteX14" fmla="*/ 47387 w 11609843"/>
              <a:gd name="connsiteY14" fmla="*/ 3179765 h 6047850"/>
              <a:gd name="connsiteX15" fmla="*/ 251 w 11609843"/>
              <a:gd name="connsiteY15" fmla="*/ 1049960 h 6047850"/>
              <a:gd name="connsiteX16" fmla="*/ 132 w 11609843"/>
              <a:gd name="connsiteY16" fmla="*/ 949677 h 6047850"/>
              <a:gd name="connsiteX17" fmla="*/ 0 w 11609843"/>
              <a:gd name="connsiteY17" fmla="*/ 949677 h 6047850"/>
              <a:gd name="connsiteX0" fmla="*/ 0 w 11609843"/>
              <a:gd name="connsiteY0" fmla="*/ 0 h 6047850"/>
              <a:gd name="connsiteX1" fmla="*/ 503107 w 11609843"/>
              <a:gd name="connsiteY1" fmla="*/ 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570425 w 11609843"/>
              <a:gd name="connsiteY1" fmla="*/ 89757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949677 h 6047850"/>
              <a:gd name="connsiteX17" fmla="*/ 0 w 11609843"/>
              <a:gd name="connsiteY17" fmla="*/ 0 h 6047850"/>
              <a:gd name="connsiteX0" fmla="*/ 0 w 11609843"/>
              <a:gd name="connsiteY0" fmla="*/ 0 h 6047850"/>
              <a:gd name="connsiteX1" fmla="*/ 749939 w 11609843"/>
              <a:gd name="connsiteY1" fmla="*/ 11220 h 6047850"/>
              <a:gd name="connsiteX2" fmla="*/ 8800521 w 11609843"/>
              <a:gd name="connsiteY2" fmla="*/ 65641 h 6047850"/>
              <a:gd name="connsiteX3" fmla="*/ 10133387 w 11609843"/>
              <a:gd name="connsiteY3" fmla="*/ 52165 h 6047850"/>
              <a:gd name="connsiteX4" fmla="*/ 11522733 w 11609843"/>
              <a:gd name="connsiteY4" fmla="*/ 45639 h 6047850"/>
              <a:gd name="connsiteX5" fmla="*/ 11558343 w 11609843"/>
              <a:gd name="connsiteY5" fmla="*/ 2582755 h 6047850"/>
              <a:gd name="connsiteX6" fmla="*/ 11609369 w 11609843"/>
              <a:gd name="connsiteY6" fmla="*/ 5347771 h 6047850"/>
              <a:gd name="connsiteX7" fmla="*/ 11576881 w 11609843"/>
              <a:gd name="connsiteY7" fmla="*/ 6047850 h 6047850"/>
              <a:gd name="connsiteX8" fmla="*/ 10387601 w 11609843"/>
              <a:gd name="connsiteY8" fmla="*/ 6036630 h 6047850"/>
              <a:gd name="connsiteX9" fmla="*/ 10387601 w 11609843"/>
              <a:gd name="connsiteY9" fmla="*/ 6028294 h 6047850"/>
              <a:gd name="connsiteX10" fmla="*/ 7568082 w 11609843"/>
              <a:gd name="connsiteY10" fmla="*/ 6036460 h 6047850"/>
              <a:gd name="connsiteX11" fmla="*/ 216206 w 11609843"/>
              <a:gd name="connsiteY11" fmla="*/ 6028917 h 6047850"/>
              <a:gd name="connsiteX12" fmla="*/ 83401 w 11609843"/>
              <a:gd name="connsiteY12" fmla="*/ 5317158 h 6047850"/>
              <a:gd name="connsiteX13" fmla="*/ 47387 w 11609843"/>
              <a:gd name="connsiteY13" fmla="*/ 3179765 h 6047850"/>
              <a:gd name="connsiteX14" fmla="*/ 251 w 11609843"/>
              <a:gd name="connsiteY14" fmla="*/ 1049960 h 6047850"/>
              <a:gd name="connsiteX15" fmla="*/ 132 w 11609843"/>
              <a:gd name="connsiteY15" fmla="*/ 949677 h 6047850"/>
              <a:gd name="connsiteX16" fmla="*/ 0 w 11609843"/>
              <a:gd name="connsiteY16" fmla="*/ 0 h 6047850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251 w 11609843"/>
              <a:gd name="connsiteY14" fmla="*/ 1066391 h 6064281"/>
              <a:gd name="connsiteX15" fmla="*/ 132 w 11609843"/>
              <a:gd name="connsiteY15" fmla="*/ 966108 h 6064281"/>
              <a:gd name="connsiteX16" fmla="*/ 0 w 11609843"/>
              <a:gd name="connsiteY16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132 w 11609843"/>
              <a:gd name="connsiteY14" fmla="*/ 966108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00521 w 11609843"/>
              <a:gd name="connsiteY2" fmla="*/ 82072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216206 w 11609843"/>
              <a:gd name="connsiteY11" fmla="*/ 6045348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59056 w 11609843"/>
              <a:gd name="connsiteY11" fmla="*/ 6045349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16431 h 6064281"/>
              <a:gd name="connsiteX1" fmla="*/ 749939 w 11609843"/>
              <a:gd name="connsiteY1" fmla="*/ 27651 h 6064281"/>
              <a:gd name="connsiteX2" fmla="*/ 8811740 w 11609843"/>
              <a:gd name="connsiteY2" fmla="*/ 48413 h 6064281"/>
              <a:gd name="connsiteX3" fmla="*/ 10133387 w 11609843"/>
              <a:gd name="connsiteY3" fmla="*/ 68596 h 6064281"/>
              <a:gd name="connsiteX4" fmla="*/ 11522733 w 11609843"/>
              <a:gd name="connsiteY4" fmla="*/ 62070 h 6064281"/>
              <a:gd name="connsiteX5" fmla="*/ 11558343 w 11609843"/>
              <a:gd name="connsiteY5" fmla="*/ 2599186 h 6064281"/>
              <a:gd name="connsiteX6" fmla="*/ 11609369 w 11609843"/>
              <a:gd name="connsiteY6" fmla="*/ 5364202 h 6064281"/>
              <a:gd name="connsiteX7" fmla="*/ 11576881 w 11609843"/>
              <a:gd name="connsiteY7" fmla="*/ 6064281 h 6064281"/>
              <a:gd name="connsiteX8" fmla="*/ 10387601 w 11609843"/>
              <a:gd name="connsiteY8" fmla="*/ 6053061 h 6064281"/>
              <a:gd name="connsiteX9" fmla="*/ 10387601 w 11609843"/>
              <a:gd name="connsiteY9" fmla="*/ 6044725 h 6064281"/>
              <a:gd name="connsiteX10" fmla="*/ 7568082 w 11609843"/>
              <a:gd name="connsiteY10" fmla="*/ 6052891 h 6064281"/>
              <a:gd name="connsiteX11" fmla="*/ 137076 w 11609843"/>
              <a:gd name="connsiteY11" fmla="*/ 6045350 h 6064281"/>
              <a:gd name="connsiteX12" fmla="*/ 83401 w 11609843"/>
              <a:gd name="connsiteY12" fmla="*/ 5333589 h 6064281"/>
              <a:gd name="connsiteX13" fmla="*/ 47387 w 11609843"/>
              <a:gd name="connsiteY13" fmla="*/ 3196196 h 6064281"/>
              <a:gd name="connsiteX14" fmla="*/ 33791 w 11609843"/>
              <a:gd name="connsiteY14" fmla="*/ 1055865 h 6064281"/>
              <a:gd name="connsiteX15" fmla="*/ 0 w 11609843"/>
              <a:gd name="connsiteY15" fmla="*/ 16431 h 6064281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78333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10387601 w 11609843"/>
              <a:gd name="connsiteY9" fmla="*/ 6054462 h 6074018"/>
              <a:gd name="connsiteX10" fmla="*/ 7568082 w 11609843"/>
              <a:gd name="connsiteY10" fmla="*/ 6062628 h 6074018"/>
              <a:gd name="connsiteX11" fmla="*/ 137076 w 11609843"/>
              <a:gd name="connsiteY11" fmla="*/ 6055087 h 6074018"/>
              <a:gd name="connsiteX12" fmla="*/ 83401 w 11609843"/>
              <a:gd name="connsiteY12" fmla="*/ 5343326 h 6074018"/>
              <a:gd name="connsiteX13" fmla="*/ 47387 w 11609843"/>
              <a:gd name="connsiteY13" fmla="*/ 3205933 h 6074018"/>
              <a:gd name="connsiteX14" fmla="*/ 33791 w 11609843"/>
              <a:gd name="connsiteY14" fmla="*/ 1065602 h 6074018"/>
              <a:gd name="connsiteX15" fmla="*/ 0 w 11609843"/>
              <a:gd name="connsiteY15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10387601 w 11609843"/>
              <a:gd name="connsiteY8" fmla="*/ 6062798 h 6074018"/>
              <a:gd name="connsiteX9" fmla="*/ 7568082 w 11609843"/>
              <a:gd name="connsiteY9" fmla="*/ 6062628 h 6074018"/>
              <a:gd name="connsiteX10" fmla="*/ 137076 w 11609843"/>
              <a:gd name="connsiteY10" fmla="*/ 6055087 h 6074018"/>
              <a:gd name="connsiteX11" fmla="*/ 83401 w 11609843"/>
              <a:gd name="connsiteY11" fmla="*/ 5343326 h 6074018"/>
              <a:gd name="connsiteX12" fmla="*/ 47387 w 11609843"/>
              <a:gd name="connsiteY12" fmla="*/ 3205933 h 6074018"/>
              <a:gd name="connsiteX13" fmla="*/ 33791 w 11609843"/>
              <a:gd name="connsiteY13" fmla="*/ 1065602 h 6074018"/>
              <a:gd name="connsiteX14" fmla="*/ 0 w 11609843"/>
              <a:gd name="connsiteY14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  <a:gd name="connsiteX0" fmla="*/ 0 w 11609843"/>
              <a:gd name="connsiteY0" fmla="*/ 26168 h 6074018"/>
              <a:gd name="connsiteX1" fmla="*/ 759878 w 11609843"/>
              <a:gd name="connsiteY1" fmla="*/ 7490 h 6074018"/>
              <a:gd name="connsiteX2" fmla="*/ 8811740 w 11609843"/>
              <a:gd name="connsiteY2" fmla="*/ 58150 h 6074018"/>
              <a:gd name="connsiteX3" fmla="*/ 10133387 w 11609843"/>
              <a:gd name="connsiteY3" fmla="*/ 58400 h 6074018"/>
              <a:gd name="connsiteX4" fmla="*/ 11522733 w 11609843"/>
              <a:gd name="connsiteY4" fmla="*/ 71807 h 6074018"/>
              <a:gd name="connsiteX5" fmla="*/ 11558343 w 11609843"/>
              <a:gd name="connsiteY5" fmla="*/ 2608923 h 6074018"/>
              <a:gd name="connsiteX6" fmla="*/ 11609369 w 11609843"/>
              <a:gd name="connsiteY6" fmla="*/ 5373939 h 6074018"/>
              <a:gd name="connsiteX7" fmla="*/ 11576881 w 11609843"/>
              <a:gd name="connsiteY7" fmla="*/ 6074018 h 6074018"/>
              <a:gd name="connsiteX8" fmla="*/ 7568082 w 11609843"/>
              <a:gd name="connsiteY8" fmla="*/ 6062628 h 6074018"/>
              <a:gd name="connsiteX9" fmla="*/ 137076 w 11609843"/>
              <a:gd name="connsiteY9" fmla="*/ 6055087 h 6074018"/>
              <a:gd name="connsiteX10" fmla="*/ 83401 w 11609843"/>
              <a:gd name="connsiteY10" fmla="*/ 5343326 h 6074018"/>
              <a:gd name="connsiteX11" fmla="*/ 47387 w 11609843"/>
              <a:gd name="connsiteY11" fmla="*/ 3205933 h 6074018"/>
              <a:gd name="connsiteX12" fmla="*/ 33791 w 11609843"/>
              <a:gd name="connsiteY12" fmla="*/ 1065602 h 6074018"/>
              <a:gd name="connsiteX13" fmla="*/ 0 w 11609843"/>
              <a:gd name="connsiteY13" fmla="*/ 26168 h 60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9843" h="6074018">
                <a:moveTo>
                  <a:pt x="0" y="26168"/>
                </a:moveTo>
                <a:cubicBezTo>
                  <a:pt x="115344" y="-14971"/>
                  <a:pt x="509898" y="3750"/>
                  <a:pt x="759878" y="7490"/>
                </a:cubicBezTo>
                <a:lnTo>
                  <a:pt x="8811740" y="58150"/>
                </a:lnTo>
                <a:lnTo>
                  <a:pt x="10133387" y="58400"/>
                </a:lnTo>
                <a:lnTo>
                  <a:pt x="11522733" y="71807"/>
                </a:lnTo>
                <a:cubicBezTo>
                  <a:pt x="11582162" y="374233"/>
                  <a:pt x="11479781" y="1701284"/>
                  <a:pt x="11558343" y="2608923"/>
                </a:cubicBezTo>
                <a:cubicBezTo>
                  <a:pt x="11557823" y="3490742"/>
                  <a:pt x="11615629" y="4798293"/>
                  <a:pt x="11609369" y="5373939"/>
                </a:cubicBezTo>
                <a:cubicBezTo>
                  <a:pt x="11598540" y="5607299"/>
                  <a:pt x="11617528" y="6000117"/>
                  <a:pt x="11576881" y="6074018"/>
                </a:cubicBezTo>
                <a:cubicBezTo>
                  <a:pt x="10280371" y="6040323"/>
                  <a:pt x="8904348" y="6066425"/>
                  <a:pt x="7568082" y="6062628"/>
                </a:cubicBezTo>
                <a:lnTo>
                  <a:pt x="137076" y="6055087"/>
                </a:lnTo>
                <a:cubicBezTo>
                  <a:pt x="63429" y="6063027"/>
                  <a:pt x="98349" y="5818185"/>
                  <a:pt x="83401" y="5343326"/>
                </a:cubicBezTo>
                <a:cubicBezTo>
                  <a:pt x="68453" y="4868467"/>
                  <a:pt x="74700" y="4080309"/>
                  <a:pt x="47387" y="3205933"/>
                </a:cubicBezTo>
                <a:cubicBezTo>
                  <a:pt x="33509" y="2478020"/>
                  <a:pt x="41689" y="1595563"/>
                  <a:pt x="33791" y="1065602"/>
                </a:cubicBezTo>
                <a:lnTo>
                  <a:pt x="0" y="2616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91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6C4F9-B61A-4B59-95BD-6403FD6A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5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1CA1F-0D85-4F5E-AF70-B208A225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4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689B1-FCF1-4E0E-A013-7BDB4069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3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087E-F1FF-472E-83A0-65716EFD3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D97D0-905F-4121-958F-53F5E7175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5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6653C-0521-490D-B322-F908A5D0B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" b="31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CE986-B51A-409D-90C4-A20B2B877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4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891C1-5BD8-4C18-9B24-A2D1F670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2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4CC7-729D-46A2-B996-F976737C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6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AD3B3-9E39-4D73-9303-D9E6563D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2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3BC81-D5A7-45BF-A3D4-25CE22B4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7A590-82EB-491E-AE65-876254857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6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D090F-61E1-4F78-8DA8-D225B491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00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6E72D-0FE8-4A18-A30B-A379F55F3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18D0E-F3B1-452D-A0D5-4D570A43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B5532-5810-4B1A-9E44-21DE3CDB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1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66335-E141-4FE6-864D-E927D9E3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1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FB81F-9DDA-424A-A18E-B3D096319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4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35462-8BDB-41BD-AD79-4796745F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83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92CCB-C468-4F28-BC8C-7B4552B0A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9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341DD-FF9A-45F0-942E-B7BE99C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0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D4E95-4319-4B96-B573-33A8A89A9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3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3668-3C8A-450A-834A-63E4555F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6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E205D-38AC-4DF5-834D-BA568E8F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4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1B6CA-E3C0-467B-BDDC-AC638C3B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86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D4EEA-5C53-41E2-963C-A26405225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0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47D3A-66B9-4C75-AA53-B8DC9A70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6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A9F63-7C6C-4CE5-841D-BAD0AB9B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48924-3B9C-4A5F-866B-04D7E180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0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E3439-7D4D-4C2D-8E6B-8F39B76C9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8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5F72F-4A8B-402D-BF5B-1CF268F5B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7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AEFC0-0462-4A35-B4E1-73AC8F6B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0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1E477-E5BE-422E-B84C-F5FA2A12A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55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8D7CC-36A3-4847-A97C-C767E2ED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7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99B78-1708-4BBA-926D-B61B4D2D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68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237E2-08F8-41B8-8EA1-CFC17E05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3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4C33F-FE4D-4150-893F-60842CA9D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2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E8D81-92F0-4E61-BF16-7A5682412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54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5B515-DD99-4059-A152-11EF5406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DDE9E-7323-42C3-B192-591C6CFD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" b="8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34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5C9B3-7138-4E1D-935F-9012B91B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2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5D756-32CC-4ED5-A0BD-6E19A2B2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9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B841-F249-43EC-9C26-5ED2AB00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02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52713-67D6-4D11-AAE2-4337F975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0" b="41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72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95DB0-CA7F-4E24-89C3-6D00C308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0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A54E6-4FE6-4092-BF56-D0150A49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303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1BD5A-4842-41E0-A3A0-8B61DDBD3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18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42C83-2357-4546-A798-99C4E2E4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" b="83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8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5CCF5-C72D-4AC3-860F-3FDE7447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6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AFD7F-F3DA-4F46-8AAF-C0852FC3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6D66-1EFB-4F79-9E63-7E341FF3A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281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99B7F-9ED1-4764-A7A1-2CEDF4CD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81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6A025-B585-4511-99CA-BBDCF774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0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E36E7-BB82-4EBC-AC4A-603D12AD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9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1027">
            <a:extLst>
              <a:ext uri="{FF2B5EF4-FFF2-40B4-BE49-F238E27FC236}">
                <a16:creationId xmlns:a16="http://schemas.microsoft.com/office/drawing/2014/main" id="{68D573F5-B5DF-4F1D-BB1A-52A051779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514600"/>
            <a:ext cx="6858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</a:rPr>
              <a:t>Transmission Media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Line 2">
            <a:extLst>
              <a:ext uri="{FF2B5EF4-FFF2-40B4-BE49-F238E27FC236}">
                <a16:creationId xmlns:a16="http://schemas.microsoft.com/office/drawing/2014/main" id="{EEC9147B-1D5C-48BF-9C77-8930CEA6B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9139" name="Line 3">
            <a:extLst>
              <a:ext uri="{FF2B5EF4-FFF2-40B4-BE49-F238E27FC236}">
                <a16:creationId xmlns:a16="http://schemas.microsoft.com/office/drawing/2014/main" id="{9A035414-B9DD-425B-94E7-CA08EB4A7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9140" name="Text Box 4">
            <a:extLst>
              <a:ext uri="{FF2B5EF4-FFF2-40B4-BE49-F238E27FC236}">
                <a16:creationId xmlns:a16="http://schemas.microsoft.com/office/drawing/2014/main" id="{B0279FCC-00AD-4256-A5FF-802FA5665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45129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Transmission medium and physical layer</a:t>
            </a:r>
          </a:p>
        </p:txBody>
      </p:sp>
      <p:sp>
        <p:nvSpPr>
          <p:cNvPr id="859141" name="Line 5">
            <a:extLst>
              <a:ext uri="{FF2B5EF4-FFF2-40B4-BE49-F238E27FC236}">
                <a16:creationId xmlns:a16="http://schemas.microsoft.com/office/drawing/2014/main" id="{610D6D29-C933-4AD9-99D9-5A4F5385B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59143" name="Picture 7">
            <a:extLst>
              <a:ext uri="{FF2B5EF4-FFF2-40B4-BE49-F238E27FC236}">
                <a16:creationId xmlns:a16="http://schemas.microsoft.com/office/drawing/2014/main" id="{B4C5E5CE-6313-49D5-B21F-5005EC5D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584450"/>
            <a:ext cx="8729662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Line 2">
            <a:extLst>
              <a:ext uri="{FF2B5EF4-FFF2-40B4-BE49-F238E27FC236}">
                <a16:creationId xmlns:a16="http://schemas.microsoft.com/office/drawing/2014/main" id="{2A6C8A3F-26F3-4144-AE2D-DCB975CD7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163" name="Line 3">
            <a:extLst>
              <a:ext uri="{FF2B5EF4-FFF2-40B4-BE49-F238E27FC236}">
                <a16:creationId xmlns:a16="http://schemas.microsoft.com/office/drawing/2014/main" id="{30E68CD4-D470-4229-A478-E921C172E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164" name="Text Box 4">
            <a:extLst>
              <a:ext uri="{FF2B5EF4-FFF2-40B4-BE49-F238E27FC236}">
                <a16:creationId xmlns:a16="http://schemas.microsoft.com/office/drawing/2014/main" id="{CA31FE73-F131-447A-8AA9-C6BBFF9DF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762000"/>
            <a:ext cx="336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Classes of transmission media</a:t>
            </a:r>
          </a:p>
        </p:txBody>
      </p:sp>
      <p:sp>
        <p:nvSpPr>
          <p:cNvPr id="860165" name="Line 5">
            <a:extLst>
              <a:ext uri="{FF2B5EF4-FFF2-40B4-BE49-F238E27FC236}">
                <a16:creationId xmlns:a16="http://schemas.microsoft.com/office/drawing/2014/main" id="{ED4CEE64-0BDD-4AEB-B7CF-9017364FF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0166" name="Picture 6">
            <a:extLst>
              <a:ext uri="{FF2B5EF4-FFF2-40B4-BE49-F238E27FC236}">
                <a16:creationId xmlns:a16="http://schemas.microsoft.com/office/drawing/2014/main" id="{C731B13C-117D-40CB-9802-173F76DA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00264"/>
            <a:ext cx="771525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>
            <a:extLst>
              <a:ext uri="{FF2B5EF4-FFF2-40B4-BE49-F238E27FC236}">
                <a16:creationId xmlns:a16="http://schemas.microsoft.com/office/drawing/2014/main" id="{9074AFAC-0501-487F-BE95-A95034846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371600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65251" name="Text Box 3">
            <a:extLst>
              <a:ext uri="{FF2B5EF4-FFF2-40B4-BE49-F238E27FC236}">
                <a16:creationId xmlns:a16="http://schemas.microsoft.com/office/drawing/2014/main" id="{26573572-4EA2-4BB9-9D54-BFA4F9E35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406401"/>
            <a:ext cx="33457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GUIDED MEDIA</a:t>
            </a:r>
          </a:p>
        </p:txBody>
      </p:sp>
      <p:sp>
        <p:nvSpPr>
          <p:cNvPr id="565252" name="Text Box 4">
            <a:extLst>
              <a:ext uri="{FF2B5EF4-FFF2-40B4-BE49-F238E27FC236}">
                <a16:creationId xmlns:a16="http://schemas.microsoft.com/office/drawing/2014/main" id="{B47494D6-5BC1-47B0-8C90-8494F7264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0" y="64008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5253" name="Rectangle 5">
            <a:extLst>
              <a:ext uri="{FF2B5EF4-FFF2-40B4-BE49-F238E27FC236}">
                <a16:creationId xmlns:a16="http://schemas.microsoft.com/office/drawing/2014/main" id="{8031BA0B-D776-486A-AD8B-5AAB183E5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0"/>
            <a:ext cx="8229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Guided media, which are those that provide a conduit from one device to another, include twisted-pair cable, coaxial cable, and fiber-optic cable.</a:t>
            </a:r>
          </a:p>
        </p:txBody>
      </p:sp>
      <p:sp>
        <p:nvSpPr>
          <p:cNvPr id="565277" name="Rectangle 29">
            <a:extLst>
              <a:ext uri="{FF2B5EF4-FFF2-40B4-BE49-F238E27FC236}">
                <a16:creationId xmlns:a16="http://schemas.microsoft.com/office/drawing/2014/main" id="{6AD0FD2C-D1E3-4820-929B-29346BC3D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679951"/>
            <a:ext cx="6705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17000"/>
            </a:pPr>
            <a:r>
              <a:rPr lang="en-US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Twisted-Pair Cable</a:t>
            </a:r>
            <a:br>
              <a:rPr lang="fr-FR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Coaxial Cable</a:t>
            </a:r>
            <a:br>
              <a:rPr lang="fr-FR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fr-FR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Fiber-Optic Cable</a:t>
            </a:r>
            <a:endParaRPr lang="en-US" altLang="en-US" sz="24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5278" name="Text Box 30">
            <a:extLst>
              <a:ext uri="{FF2B5EF4-FFF2-40B4-BE49-F238E27FC236}">
                <a16:creationId xmlns:a16="http://schemas.microsoft.com/office/drawing/2014/main" id="{09718DE4-5104-416C-BB03-A21BA68BD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514" y="4203701"/>
            <a:ext cx="486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i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Topics discussed in this section: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Line 2">
            <a:extLst>
              <a:ext uri="{FF2B5EF4-FFF2-40B4-BE49-F238E27FC236}">
                <a16:creationId xmlns:a16="http://schemas.microsoft.com/office/drawing/2014/main" id="{1A400260-4FD9-46AB-A15F-BAAFDA1DD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1187" name="Line 3">
            <a:extLst>
              <a:ext uri="{FF2B5EF4-FFF2-40B4-BE49-F238E27FC236}">
                <a16:creationId xmlns:a16="http://schemas.microsoft.com/office/drawing/2014/main" id="{F070CFD9-7CCE-4D28-851A-659FE668A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1188" name="Text Box 4">
            <a:extLst>
              <a:ext uri="{FF2B5EF4-FFF2-40B4-BE49-F238E27FC236}">
                <a16:creationId xmlns:a16="http://schemas.microsoft.com/office/drawing/2014/main" id="{6B22FF0E-16D0-4859-A50B-84D720714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2116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Twisted-pair cable</a:t>
            </a:r>
          </a:p>
        </p:txBody>
      </p:sp>
      <p:sp>
        <p:nvSpPr>
          <p:cNvPr id="861189" name="Line 5">
            <a:extLst>
              <a:ext uri="{FF2B5EF4-FFF2-40B4-BE49-F238E27FC236}">
                <a16:creationId xmlns:a16="http://schemas.microsoft.com/office/drawing/2014/main" id="{088FA178-3E4A-4DFB-80BF-21159E696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1190" name="Picture 6">
            <a:extLst>
              <a:ext uri="{FF2B5EF4-FFF2-40B4-BE49-F238E27FC236}">
                <a16:creationId xmlns:a16="http://schemas.microsoft.com/office/drawing/2014/main" id="{B59BA978-0728-429E-AE92-D948F5D2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86088"/>
            <a:ext cx="8610600" cy="120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Line 2">
            <a:extLst>
              <a:ext uri="{FF2B5EF4-FFF2-40B4-BE49-F238E27FC236}">
                <a16:creationId xmlns:a16="http://schemas.microsoft.com/office/drawing/2014/main" id="{AB817F34-F9A6-4C0B-A1C3-98D2F0045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2211" name="Line 3">
            <a:extLst>
              <a:ext uri="{FF2B5EF4-FFF2-40B4-BE49-F238E27FC236}">
                <a16:creationId xmlns:a16="http://schemas.microsoft.com/office/drawing/2014/main" id="{98B128CF-B792-48B3-B953-FD87FF170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2212" name="Text Box 4">
            <a:extLst>
              <a:ext uri="{FF2B5EF4-FFF2-40B4-BE49-F238E27FC236}">
                <a16:creationId xmlns:a16="http://schemas.microsoft.com/office/drawing/2014/main" id="{E3C5B7C6-BE55-4092-9FB4-0A7A22187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62000"/>
            <a:ext cx="23682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UTP and STP cables</a:t>
            </a:r>
          </a:p>
        </p:txBody>
      </p:sp>
      <p:sp>
        <p:nvSpPr>
          <p:cNvPr id="862213" name="Line 5">
            <a:extLst>
              <a:ext uri="{FF2B5EF4-FFF2-40B4-BE49-F238E27FC236}">
                <a16:creationId xmlns:a16="http://schemas.microsoft.com/office/drawing/2014/main" id="{48081AFD-A1D5-4622-9A4A-8A9A83C7C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62215" name="Picture 7">
            <a:extLst>
              <a:ext uri="{FF2B5EF4-FFF2-40B4-BE49-F238E27FC236}">
                <a16:creationId xmlns:a16="http://schemas.microsoft.com/office/drawing/2014/main" id="{1861491D-2F21-4E58-9494-2BD097D6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2112964"/>
            <a:ext cx="8501062" cy="33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Text Box 2">
            <a:extLst>
              <a:ext uri="{FF2B5EF4-FFF2-40B4-BE49-F238E27FC236}">
                <a16:creationId xmlns:a16="http://schemas.microsoft.com/office/drawing/2014/main" id="{473640F9-C56E-4E09-821D-7FB81E329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228600"/>
            <a:ext cx="48205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Categories of unshielded twisted-pair cables</a:t>
            </a:r>
          </a:p>
        </p:txBody>
      </p:sp>
      <p:pic>
        <p:nvPicPr>
          <p:cNvPr id="884740" name="Picture 4">
            <a:extLst>
              <a:ext uri="{FF2B5EF4-FFF2-40B4-BE49-F238E27FC236}">
                <a16:creationId xmlns:a16="http://schemas.microsoft.com/office/drawing/2014/main" id="{CAA16310-64A5-4A5C-AB89-B70A1DD9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4" y="685800"/>
            <a:ext cx="7742237" cy="589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C3784D"/>
      </a:accent1>
      <a:accent2>
        <a:srgbClr val="B13B41"/>
      </a:accent2>
      <a:accent3>
        <a:srgbClr val="C34D84"/>
      </a:accent3>
      <a:accent4>
        <a:srgbClr val="B13BA3"/>
      </a:accent4>
      <a:accent5>
        <a:srgbClr val="A04DC3"/>
      </a:accent5>
      <a:accent6>
        <a:srgbClr val="5E3CB2"/>
      </a:accent6>
      <a:hlink>
        <a:srgbClr val="3F90BF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136</Words>
  <Application>Microsoft Office PowerPoint</Application>
  <PresentationFormat>Widescreen</PresentationFormat>
  <Paragraphs>57</Paragraphs>
  <Slides>138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138</vt:i4>
      </vt:variant>
    </vt:vector>
  </HeadingPairs>
  <TitlesOfParts>
    <vt:vector size="149" baseType="lpstr">
      <vt:lpstr>Arial</vt:lpstr>
      <vt:lpstr>Calibri</vt:lpstr>
      <vt:lpstr>McGrawHill-Italic</vt:lpstr>
      <vt:lpstr>Tahoma</vt:lpstr>
      <vt:lpstr>The Hand</vt:lpstr>
      <vt:lpstr>The Serif Hand</vt:lpstr>
      <vt:lpstr>Times</vt:lpstr>
      <vt:lpstr>Times New Roman</vt:lpstr>
      <vt:lpstr>Wingdings</vt:lpstr>
      <vt:lpstr>ChitchatVTI</vt:lpstr>
      <vt:lpstr>Blends</vt:lpstr>
      <vt:lpstr>Network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Fundamental</dc:title>
  <dc:creator>Bhupendra Manikpuri</dc:creator>
  <cp:lastModifiedBy>Bhupendra Manikpuri</cp:lastModifiedBy>
  <cp:revision>2</cp:revision>
  <dcterms:created xsi:type="dcterms:W3CDTF">2021-11-10T06:45:21Z</dcterms:created>
  <dcterms:modified xsi:type="dcterms:W3CDTF">2021-11-10T12:35:34Z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bf6393-50e2-4904-bc3e-1804619f2b03_Enabled">
    <vt:lpwstr>true</vt:lpwstr>
  </property>
  <property fmtid="{D5CDD505-2E9C-101B-9397-08002B2CF9AE}" pid="3" name="MSIP_Label_5cbf6393-50e2-4904-bc3e-1804619f2b03_SetDate">
    <vt:lpwstr>2021-11-10T09:09:57Z</vt:lpwstr>
  </property>
  <property fmtid="{D5CDD505-2E9C-101B-9397-08002B2CF9AE}" pid="4" name="MSIP_Label_5cbf6393-50e2-4904-bc3e-1804619f2b03_Method">
    <vt:lpwstr>Privileged</vt:lpwstr>
  </property>
  <property fmtid="{D5CDD505-2E9C-101B-9397-08002B2CF9AE}" pid="5" name="MSIP_Label_5cbf6393-50e2-4904-bc3e-1804619f2b03_Name">
    <vt:lpwstr>General-Test</vt:lpwstr>
  </property>
  <property fmtid="{D5CDD505-2E9C-101B-9397-08002B2CF9AE}" pid="6" name="MSIP_Label_5cbf6393-50e2-4904-bc3e-1804619f2b03_SiteId">
    <vt:lpwstr>20210462-2c5e-4ec8-b3e2-0be950f292ca</vt:lpwstr>
  </property>
  <property fmtid="{D5CDD505-2E9C-101B-9397-08002B2CF9AE}" pid="7" name="MSIP_Label_5cbf6393-50e2-4904-bc3e-1804619f2b03_ActionId">
    <vt:lpwstr>0366352c-a31b-4c8a-af39-0c7b02b243dd</vt:lpwstr>
  </property>
  <property fmtid="{D5CDD505-2E9C-101B-9397-08002B2CF9AE}" pid="8" name="MSIP_Label_5cbf6393-50e2-4904-bc3e-1804619f2b03_ContentBits">
    <vt:lpwstr>2</vt:lpwstr>
  </property>
  <property fmtid="{D5CDD505-2E9C-101B-9397-08002B2CF9AE}" pid="9" name="ClassificationContentMarkingFooterLocations">
    <vt:lpwstr>ChitchatVTI:8</vt:lpwstr>
  </property>
  <property fmtid="{D5CDD505-2E9C-101B-9397-08002B2CF9AE}" pid="10" name="ClassificationContentMarkingFooterText">
    <vt:lpwstr>Tata Communications - General</vt:lpwstr>
  </property>
</Properties>
</file>